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5"/>
  </p:notesMasterIdLst>
  <p:sldIdLst>
    <p:sldId id="256" r:id="rId8"/>
    <p:sldId id="271" r:id="rId9"/>
    <p:sldId id="331" r:id="rId10"/>
    <p:sldId id="332" r:id="rId11"/>
    <p:sldId id="333" r:id="rId12"/>
    <p:sldId id="334" r:id="rId13"/>
    <p:sldId id="336" r:id="rId14"/>
    <p:sldId id="340" r:id="rId15"/>
    <p:sldId id="341" r:id="rId16"/>
    <p:sldId id="338" r:id="rId17"/>
    <p:sldId id="337" r:id="rId18"/>
    <p:sldId id="342" r:id="rId19"/>
    <p:sldId id="344" r:id="rId20"/>
    <p:sldId id="343" r:id="rId21"/>
    <p:sldId id="345" r:id="rId22"/>
    <p:sldId id="330" r:id="rId23"/>
    <p:sldId id="305" r:id="rId24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31"/>
            <p14:sldId id="332"/>
            <p14:sldId id="333"/>
            <p14:sldId id="334"/>
            <p14:sldId id="336"/>
            <p14:sldId id="340"/>
            <p14:sldId id="341"/>
            <p14:sldId id="338"/>
            <p14:sldId id="337"/>
            <p14:sldId id="342"/>
            <p14:sldId id="344"/>
            <p14:sldId id="343"/>
            <p14:sldId id="345"/>
            <p14:sldId id="330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  <a:srgbClr val="700000"/>
    <a:srgbClr val="800000"/>
    <a:srgbClr val="B91121"/>
    <a:srgbClr val="FAFAFA"/>
    <a:srgbClr val="F7F7F7"/>
    <a:srgbClr val="EE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 autoAdjust="0"/>
    <p:restoredTop sz="78819" autoAdjust="0"/>
  </p:normalViewPr>
  <p:slideViewPr>
    <p:cSldViewPr>
      <p:cViewPr varScale="1">
        <p:scale>
          <a:sx n="100" d="100"/>
          <a:sy n="100" d="100"/>
        </p:scale>
        <p:origin x="876" y="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5661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27137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05390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85664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56663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7936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18223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Reference the discussion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00650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2936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10435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1463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14887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30221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632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essential/io/objectstream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v=SJBt5l9OvW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4648200" cy="993775"/>
          </a:xfrm>
        </p:spPr>
        <p:txBody>
          <a:bodyPr>
            <a:noAutofit/>
          </a:bodyPr>
          <a:lstStyle/>
          <a:p>
            <a:r>
              <a:rPr lang="en-US" dirty="0"/>
              <a:t>Object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4191000" cy="25907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Object Graphs</a:t>
            </a:r>
          </a:p>
          <a:p>
            <a:pPr>
              <a:buFont typeface="Arial" charset="0"/>
              <a:buChar char="•"/>
            </a:pPr>
            <a:r>
              <a:rPr lang="en-US" dirty="0"/>
              <a:t>Serializable</a:t>
            </a:r>
          </a:p>
          <a:p>
            <a:pPr>
              <a:buFont typeface="Arial" charset="0"/>
              <a:buChar char="•"/>
            </a:pPr>
            <a:r>
              <a:rPr lang="en-US" dirty="0"/>
              <a:t>Serial Versions</a:t>
            </a:r>
          </a:p>
          <a:p>
            <a:pPr>
              <a:buFont typeface="Arial" charset="0"/>
              <a:buChar char="•"/>
            </a:pPr>
            <a:r>
              <a:rPr lang="en-US" dirty="0"/>
              <a:t>Transient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53" y="1052758"/>
            <a:ext cx="4264152" cy="291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06" y="2234728"/>
            <a:ext cx="3149117" cy="27241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Serializable Interface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04800" y="446838"/>
            <a:ext cx="5181600" cy="4658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Tinker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main(String []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Exception {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Point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Point(0xFACE,0xBEEF);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Point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Point(0,0);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Point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Point(5,8);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Line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Line(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Line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Line(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OutputStream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FileOutputStream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test.bin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ObjectOutputStream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oos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ObjectOutputStream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oos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.writeObject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oos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.writeObject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oos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.flush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oos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267" y="1056438"/>
            <a:ext cx="3189749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1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Streams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19150"/>
            <a:ext cx="8047994" cy="2667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81649" y="2682961"/>
            <a:ext cx="1466334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707292" y="2678842"/>
            <a:ext cx="665206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958914" y="2452301"/>
            <a:ext cx="665206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240162" y="2844114"/>
            <a:ext cx="1414849" cy="360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713470" y="3070654"/>
            <a:ext cx="1414849" cy="360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566984" y="3301314"/>
            <a:ext cx="1414849" cy="360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090984" y="3293076"/>
            <a:ext cx="1414849" cy="360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56" y="3557587"/>
            <a:ext cx="1958544" cy="130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2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48200" y="57151"/>
            <a:ext cx="4419600" cy="609600"/>
          </a:xfrm>
        </p:spPr>
        <p:txBody>
          <a:bodyPr/>
          <a:lstStyle/>
          <a:p>
            <a:r>
              <a:rPr lang="en-US" dirty="0"/>
              <a:t>Hydration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04800" y="211014"/>
            <a:ext cx="5181600" cy="495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Tinker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main(String []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Exception {        </a:t>
            </a:r>
          </a:p>
          <a:p>
            <a:pPr>
              <a:lnSpc>
                <a:spcPct val="115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FileInputStream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test.bin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ObjectInputStream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ObjectInputStream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Line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(Line)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.readObject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Line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(Line)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.readObject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Point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Point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Point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Point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ua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-1;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ua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-1;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    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495550"/>
            <a:ext cx="3737968" cy="16212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41945" y="3027103"/>
            <a:ext cx="3672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[(64206,48879)-(0,0)]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[(0,0)-(5,8)]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[(64206,48879)-(-1,-1)]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[(-1,-1)-(5,8)]</a:t>
            </a:r>
          </a:p>
        </p:txBody>
      </p:sp>
    </p:spTree>
    <p:extLst>
      <p:ext uri="{BB962C8B-B14F-4D97-AF65-F5344CB8AC3E}">
        <p14:creationId xmlns:p14="http://schemas.microsoft.com/office/powerpoint/2010/main" val="186736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Serial Version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67200" y="2187901"/>
            <a:ext cx="4191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FileInputStream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test.bin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ObjectInputStream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ObjectInputStream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(Line)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.readObject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3995" y="742950"/>
            <a:ext cx="5181600" cy="3636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implements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Serializable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serialVersionUID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1;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@Override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"("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"):"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389" y="819150"/>
            <a:ext cx="3505200" cy="8552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223654"/>
            <a:ext cx="5334000" cy="140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3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Serial Version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3805" y="853864"/>
            <a:ext cx="5181600" cy="4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serialVersionUID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0xDEAD_FEED;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13" y="1317836"/>
            <a:ext cx="7422864" cy="28541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493476" y="2567631"/>
            <a:ext cx="1093573" cy="2991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50308" y="2779756"/>
            <a:ext cx="446903" cy="2991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221" y="4328687"/>
            <a:ext cx="7405114" cy="49982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913237" y="4530296"/>
            <a:ext cx="446903" cy="2991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81120" y="4301696"/>
            <a:ext cx="1093573" cy="2991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2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Transient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3995" y="742950"/>
            <a:ext cx="4170405" cy="4007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implements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Serializable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serialVersionUID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1;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15000"/>
              </a:lnSpc>
            </a:pPr>
            <a:endParaRPr lang="en-US" sz="10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transient String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secretWord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@Override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"("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"):"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5248" y="2145442"/>
            <a:ext cx="2794687" cy="2991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67200" y="1787178"/>
            <a:ext cx="457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Transient variables are NOT serialized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Unmarshalled</a:t>
            </a:r>
            <a:r>
              <a:rPr lang="en-US" sz="2800" dirty="0"/>
              <a:t> to the “0” state</a:t>
            </a:r>
          </a:p>
        </p:txBody>
      </p:sp>
    </p:spTree>
    <p:extLst>
      <p:ext uri="{BB962C8B-B14F-4D97-AF65-F5344CB8AC3E}">
        <p14:creationId xmlns:p14="http://schemas.microsoft.com/office/powerpoint/2010/main" val="131520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571" y="88407"/>
            <a:ext cx="6685714" cy="349523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3276600" cy="609600"/>
          </a:xfrm>
        </p:spPr>
        <p:txBody>
          <a:bodyPr/>
          <a:lstStyle/>
          <a:p>
            <a:r>
              <a:rPr lang="en-US" dirty="0"/>
              <a:t>Serialization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42982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70" y="1835643"/>
            <a:ext cx="3059912" cy="22509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971550"/>
            <a:ext cx="5791200" cy="2667000"/>
          </a:xfrm>
        </p:spPr>
        <p:txBody>
          <a:bodyPr/>
          <a:lstStyle/>
          <a:p>
            <a:r>
              <a:rPr lang="en-US" dirty="0"/>
              <a:t>Type in the Point/Line example and run it.</a:t>
            </a:r>
          </a:p>
          <a:p>
            <a:endParaRPr lang="en-US" dirty="0"/>
          </a:p>
          <a:p>
            <a:r>
              <a:rPr lang="en-US" dirty="0"/>
              <a:t>Modify the UDP example to send Lines in the byte array content. Read them out on the other side.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71628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https://docs.oracle.com/javase/tutorial/essential/io/objectstreams.html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https://www.youtube.com/watch?v=SJBt5l9OvWQ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2610034"/>
            <a:ext cx="5019019" cy="207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63" y="3770095"/>
            <a:ext cx="1752600" cy="11606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6" y="652140"/>
            <a:ext cx="2473523" cy="17589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50238">
            <a:off x="3252449" y="557043"/>
            <a:ext cx="2734164" cy="245459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652140"/>
            <a:ext cx="2473523" cy="17589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366" y="3820061"/>
            <a:ext cx="58854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of the object details are in the class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object to a stream of bytes (dehydrate)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Then back to an object (rehydrate)</a:t>
            </a:r>
          </a:p>
          <a:p>
            <a:endParaRPr lang="en-US" sz="20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819400" y="1476375"/>
            <a:ext cx="8059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715000" y="1504950"/>
            <a:ext cx="8059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onut 10"/>
          <p:cNvSpPr/>
          <p:nvPr/>
        </p:nvSpPr>
        <p:spPr>
          <a:xfrm>
            <a:off x="1754632" y="2607473"/>
            <a:ext cx="990600" cy="9906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Donut 37"/>
          <p:cNvSpPr/>
          <p:nvPr/>
        </p:nvSpPr>
        <p:spPr>
          <a:xfrm>
            <a:off x="6438458" y="2598052"/>
            <a:ext cx="990600" cy="9906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olded Corner 11"/>
          <p:cNvSpPr/>
          <p:nvPr/>
        </p:nvSpPr>
        <p:spPr>
          <a:xfrm>
            <a:off x="497332" y="2464329"/>
            <a:ext cx="897861" cy="67267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Noodle</a:t>
            </a:r>
          </a:p>
        </p:txBody>
      </p:sp>
      <p:sp>
        <p:nvSpPr>
          <p:cNvPr id="39" name="Folded Corner 38"/>
          <p:cNvSpPr/>
          <p:nvPr/>
        </p:nvSpPr>
        <p:spPr>
          <a:xfrm>
            <a:off x="7783739" y="2464328"/>
            <a:ext cx="897861" cy="67267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Noodle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726996" y="3137007"/>
            <a:ext cx="457200" cy="429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184196" y="3137007"/>
            <a:ext cx="457200" cy="429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641396" y="3137007"/>
            <a:ext cx="457200" cy="429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098596" y="3137007"/>
            <a:ext cx="457200" cy="429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834157" y="3397148"/>
            <a:ext cx="8059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640832" y="3397148"/>
            <a:ext cx="8059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405716" y="2724150"/>
            <a:ext cx="499284" cy="2286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7239000" y="2779495"/>
            <a:ext cx="544739" cy="17325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677397" y="3533408"/>
            <a:ext cx="1066800" cy="533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7030011" y="3642560"/>
            <a:ext cx="0" cy="3520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0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8" grpId="0" animBg="1"/>
      <p:bldP spid="12" grpId="0" animBg="1"/>
      <p:bldP spid="39" grpId="0" animBg="1"/>
      <p:bldP spid="13" grpId="0" animBg="1"/>
      <p:bldP spid="41" grpId="0" animBg="1"/>
      <p:bldP spid="42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4976" y="3978546"/>
            <a:ext cx="5885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Many formats to choose</a:t>
            </a:r>
          </a:p>
          <a:p>
            <a:endParaRPr lang="en-US" sz="2000" dirty="0"/>
          </a:p>
        </p:txBody>
      </p:sp>
      <p:sp>
        <p:nvSpPr>
          <p:cNvPr id="26" name="Folded Corner 25"/>
          <p:cNvSpPr/>
          <p:nvPr/>
        </p:nvSpPr>
        <p:spPr>
          <a:xfrm>
            <a:off x="477501" y="1343369"/>
            <a:ext cx="1483868" cy="13715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Point:</a:t>
            </a:r>
          </a:p>
          <a:p>
            <a:pPr algn="ctr"/>
            <a:r>
              <a:rPr lang="en-US" dirty="0" err="1"/>
              <a:t>int</a:t>
            </a:r>
            <a:r>
              <a:rPr lang="en-US" dirty="0"/>
              <a:t> x = 293</a:t>
            </a:r>
          </a:p>
          <a:p>
            <a:pPr algn="ctr"/>
            <a:r>
              <a:rPr lang="en-US" dirty="0" err="1"/>
              <a:t>int</a:t>
            </a:r>
            <a:r>
              <a:rPr lang="en-US" dirty="0"/>
              <a:t> y =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888582" y="913844"/>
            <a:ext cx="457200" cy="429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345782" y="913844"/>
            <a:ext cx="457200" cy="429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802982" y="913844"/>
            <a:ext cx="457200" cy="429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260182" y="913844"/>
            <a:ext cx="457200" cy="429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793582" y="913844"/>
            <a:ext cx="457200" cy="429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250782" y="913844"/>
            <a:ext cx="457200" cy="429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707982" y="913844"/>
            <a:ext cx="457200" cy="429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165182" y="913844"/>
            <a:ext cx="457200" cy="429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165329" y="1704698"/>
            <a:ext cx="457200" cy="429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‘2’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622529" y="1704698"/>
            <a:ext cx="457200" cy="429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‘9’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089080" y="1704698"/>
            <a:ext cx="457200" cy="429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‘3’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022182" y="1704697"/>
            <a:ext cx="457200" cy="429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‘1’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479382" y="1704697"/>
            <a:ext cx="457200" cy="429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‘2’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945933" y="1704697"/>
            <a:ext cx="457200" cy="429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‘8’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555631" y="1704697"/>
            <a:ext cx="457200" cy="429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‘,’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703272" y="2438432"/>
            <a:ext cx="4161917" cy="429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&lt;Point&gt;&lt;x&gt;</a:t>
            </a:r>
            <a:r>
              <a:rPr lang="en-US" dirty="0"/>
              <a:t>293</a:t>
            </a:r>
            <a:r>
              <a:rPr lang="en-US" dirty="0">
                <a:solidFill>
                  <a:schemeClr val="tx1"/>
                </a:solidFill>
              </a:rPr>
              <a:t>&lt;/x&gt;&lt;y&gt;</a:t>
            </a:r>
            <a:r>
              <a:rPr lang="en-US" dirty="0"/>
              <a:t>128</a:t>
            </a:r>
            <a:r>
              <a:rPr lang="en-US" dirty="0">
                <a:solidFill>
                  <a:schemeClr val="tx1"/>
                </a:solidFill>
              </a:rPr>
              <a:t>&lt;/y&gt;&lt;/Point&gt;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757693" y="3172168"/>
            <a:ext cx="2226340" cy="429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{“x”:</a:t>
            </a:r>
            <a:r>
              <a:rPr lang="en-US" dirty="0"/>
              <a:t>293</a:t>
            </a:r>
            <a:r>
              <a:rPr lang="en-US" dirty="0">
                <a:solidFill>
                  <a:schemeClr val="tx1"/>
                </a:solidFill>
              </a:rPr>
              <a:t>, “y”:</a:t>
            </a:r>
            <a:r>
              <a:rPr lang="en-US" dirty="0"/>
              <a:t>128</a:t>
            </a:r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2082682" y="1123950"/>
            <a:ext cx="736718" cy="5565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2133600" y="1885950"/>
            <a:ext cx="8059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2133600" y="2134222"/>
            <a:ext cx="457200" cy="285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133600" y="2478938"/>
            <a:ext cx="1524000" cy="9310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15200" y="820149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Binary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30440" y="162434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Text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330440" y="2438432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XML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315200" y="312532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269531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40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14" grpId="0"/>
      <p:bldP spid="68" grpId="0"/>
      <p:bldP spid="69" grpId="0"/>
      <p:bldP spid="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Straight Arrow Connector 92"/>
          <p:cNvCxnSpPr/>
          <p:nvPr/>
        </p:nvCxnSpPr>
        <p:spPr>
          <a:xfrm>
            <a:off x="4609829" y="3827619"/>
            <a:ext cx="682077" cy="3307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References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Folded Corner 34"/>
          <p:cNvSpPr/>
          <p:nvPr/>
        </p:nvSpPr>
        <p:spPr>
          <a:xfrm>
            <a:off x="2304305" y="2292650"/>
            <a:ext cx="1199134" cy="10286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Point:</a:t>
            </a:r>
          </a:p>
          <a:p>
            <a:pPr algn="ctr"/>
            <a:r>
              <a:rPr lang="en-US" dirty="0" err="1"/>
              <a:t>int</a:t>
            </a:r>
            <a:r>
              <a:rPr lang="en-US" dirty="0"/>
              <a:t> x = 0</a:t>
            </a:r>
          </a:p>
          <a:p>
            <a:pPr algn="ctr"/>
            <a:r>
              <a:rPr lang="en-US" dirty="0" err="1"/>
              <a:t>int</a:t>
            </a:r>
            <a:r>
              <a:rPr lang="en-US" dirty="0"/>
              <a:t> y = 0</a:t>
            </a:r>
          </a:p>
        </p:txBody>
      </p:sp>
      <p:sp>
        <p:nvSpPr>
          <p:cNvPr id="39" name="Folded Corner 38"/>
          <p:cNvSpPr/>
          <p:nvPr/>
        </p:nvSpPr>
        <p:spPr>
          <a:xfrm>
            <a:off x="2289065" y="3568998"/>
            <a:ext cx="1199134" cy="10286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Point:</a:t>
            </a:r>
          </a:p>
          <a:p>
            <a:pPr algn="ctr"/>
            <a:r>
              <a:rPr lang="en-US" dirty="0" err="1"/>
              <a:t>int</a:t>
            </a:r>
            <a:r>
              <a:rPr lang="en-US" dirty="0"/>
              <a:t> x = 5</a:t>
            </a:r>
          </a:p>
          <a:p>
            <a:pPr algn="ctr"/>
            <a:r>
              <a:rPr lang="en-US" dirty="0" err="1"/>
              <a:t>int</a:t>
            </a:r>
            <a:r>
              <a:rPr lang="en-US" dirty="0"/>
              <a:t> y = 8</a:t>
            </a:r>
          </a:p>
        </p:txBody>
      </p:sp>
      <p:sp>
        <p:nvSpPr>
          <p:cNvPr id="41" name="Folded Corner 40"/>
          <p:cNvSpPr/>
          <p:nvPr/>
        </p:nvSpPr>
        <p:spPr>
          <a:xfrm>
            <a:off x="457200" y="1662093"/>
            <a:ext cx="1199134" cy="10286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Line:</a:t>
            </a:r>
          </a:p>
          <a:p>
            <a:pPr algn="ctr"/>
            <a:r>
              <a:rPr lang="en-US" dirty="0"/>
              <a:t>Point a</a:t>
            </a:r>
          </a:p>
          <a:p>
            <a:pPr algn="ctr"/>
            <a:r>
              <a:rPr lang="en-US" dirty="0"/>
              <a:t>Point b</a:t>
            </a:r>
          </a:p>
        </p:txBody>
      </p:sp>
      <p:sp>
        <p:nvSpPr>
          <p:cNvPr id="42" name="Folded Corner 41"/>
          <p:cNvSpPr/>
          <p:nvPr/>
        </p:nvSpPr>
        <p:spPr>
          <a:xfrm>
            <a:off x="457200" y="3050835"/>
            <a:ext cx="1199134" cy="10286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Line:</a:t>
            </a:r>
          </a:p>
          <a:p>
            <a:pPr algn="ctr"/>
            <a:r>
              <a:rPr lang="en-US" dirty="0"/>
              <a:t>Point a</a:t>
            </a:r>
          </a:p>
          <a:p>
            <a:pPr algn="ctr"/>
            <a:r>
              <a:rPr lang="en-US" dirty="0"/>
              <a:t>Point b</a:t>
            </a:r>
          </a:p>
        </p:txBody>
      </p:sp>
      <p:sp>
        <p:nvSpPr>
          <p:cNvPr id="43" name="Folded Corner 42"/>
          <p:cNvSpPr/>
          <p:nvPr/>
        </p:nvSpPr>
        <p:spPr>
          <a:xfrm>
            <a:off x="2304305" y="1035349"/>
            <a:ext cx="1199134" cy="10286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Point:</a:t>
            </a:r>
          </a:p>
          <a:p>
            <a:pPr algn="ctr"/>
            <a:r>
              <a:rPr lang="en-US" dirty="0" err="1"/>
              <a:t>int</a:t>
            </a:r>
            <a:r>
              <a:rPr lang="en-US" dirty="0"/>
              <a:t> x = 4</a:t>
            </a:r>
          </a:p>
          <a:p>
            <a:pPr algn="ctr"/>
            <a:r>
              <a:rPr lang="en-US" dirty="0" err="1"/>
              <a:t>int</a:t>
            </a:r>
            <a:r>
              <a:rPr lang="en-US" dirty="0"/>
              <a:t> y = 3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1427734" y="1662093"/>
            <a:ext cx="782066" cy="41719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442974" y="2356464"/>
            <a:ext cx="766826" cy="43148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1468019" y="3067023"/>
            <a:ext cx="782066" cy="41719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483259" y="3775679"/>
            <a:ext cx="766826" cy="43148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904345" y="1988350"/>
            <a:ext cx="344390" cy="3119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248735" y="1988350"/>
            <a:ext cx="344390" cy="3119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600745" y="1988349"/>
            <a:ext cx="344390" cy="3119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952755" y="1988349"/>
            <a:ext cx="344390" cy="3119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276190" y="1988350"/>
            <a:ext cx="344390" cy="3119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620580" y="1988350"/>
            <a:ext cx="344390" cy="3119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972590" y="1988349"/>
            <a:ext cx="344390" cy="3119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324600" y="1988349"/>
            <a:ext cx="344390" cy="3119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71" name="Folded Corner 70"/>
          <p:cNvSpPr/>
          <p:nvPr/>
        </p:nvSpPr>
        <p:spPr>
          <a:xfrm>
            <a:off x="7072917" y="2162176"/>
            <a:ext cx="660012" cy="51435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0,0</a:t>
            </a:r>
          </a:p>
        </p:txBody>
      </p:sp>
      <p:sp>
        <p:nvSpPr>
          <p:cNvPr id="72" name="Folded Corner 71"/>
          <p:cNvSpPr/>
          <p:nvPr/>
        </p:nvSpPr>
        <p:spPr>
          <a:xfrm>
            <a:off x="7086600" y="2790811"/>
            <a:ext cx="646329" cy="51435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0,0</a:t>
            </a:r>
          </a:p>
        </p:txBody>
      </p:sp>
      <p:sp>
        <p:nvSpPr>
          <p:cNvPr id="73" name="Folded Corner 72"/>
          <p:cNvSpPr/>
          <p:nvPr/>
        </p:nvSpPr>
        <p:spPr>
          <a:xfrm>
            <a:off x="7086600" y="1523508"/>
            <a:ext cx="646329" cy="51435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4,3</a:t>
            </a:r>
          </a:p>
        </p:txBody>
      </p:sp>
      <p:sp>
        <p:nvSpPr>
          <p:cNvPr id="74" name="Folded Corner 73"/>
          <p:cNvSpPr/>
          <p:nvPr/>
        </p:nvSpPr>
        <p:spPr>
          <a:xfrm>
            <a:off x="7086600" y="3409950"/>
            <a:ext cx="638057" cy="51435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5,8</a:t>
            </a:r>
          </a:p>
        </p:txBody>
      </p:sp>
      <p:sp>
        <p:nvSpPr>
          <p:cNvPr id="75" name="Folded Corner 74"/>
          <p:cNvSpPr/>
          <p:nvPr/>
        </p:nvSpPr>
        <p:spPr>
          <a:xfrm>
            <a:off x="8136856" y="1840225"/>
            <a:ext cx="549944" cy="51435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Folded Corner 75"/>
          <p:cNvSpPr/>
          <p:nvPr/>
        </p:nvSpPr>
        <p:spPr>
          <a:xfrm>
            <a:off x="8136856" y="3064174"/>
            <a:ext cx="549944" cy="51435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Arrow Connector 76"/>
          <p:cNvCxnSpPr/>
          <p:nvPr/>
        </p:nvCxnSpPr>
        <p:spPr>
          <a:xfrm flipH="1" flipV="1">
            <a:off x="7784846" y="1780684"/>
            <a:ext cx="487825" cy="19216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7784846" y="2151723"/>
            <a:ext cx="487977" cy="20285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7817823" y="3033934"/>
            <a:ext cx="487977" cy="19216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7817823" y="3404973"/>
            <a:ext cx="487977" cy="20285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04345" y="3328261"/>
            <a:ext cx="344390" cy="3119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248735" y="3328261"/>
            <a:ext cx="344390" cy="3119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3" name="Rectangle 82"/>
          <p:cNvSpPr/>
          <p:nvPr/>
        </p:nvSpPr>
        <p:spPr>
          <a:xfrm>
            <a:off x="4600745" y="3328260"/>
            <a:ext cx="344390" cy="3119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952755" y="3328260"/>
            <a:ext cx="344390" cy="3119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297145" y="3328260"/>
            <a:ext cx="667825" cy="3119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ref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972590" y="3328260"/>
            <a:ext cx="344390" cy="3119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88" name="Rectangle 87"/>
          <p:cNvSpPr/>
          <p:nvPr/>
        </p:nvSpPr>
        <p:spPr>
          <a:xfrm>
            <a:off x="6324600" y="3328260"/>
            <a:ext cx="344390" cy="3119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7784847" y="2530615"/>
            <a:ext cx="520953" cy="69548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4952755" y="3667126"/>
            <a:ext cx="2126" cy="32429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4952755" y="3991419"/>
            <a:ext cx="678302" cy="1"/>
          </a:xfrm>
          <a:prstGeom prst="straightConnector1">
            <a:avLst/>
          </a:prstGeom>
          <a:ln w="254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634122" y="3677344"/>
            <a:ext cx="0" cy="303856"/>
          </a:xfrm>
          <a:prstGeom prst="straightConnector1">
            <a:avLst/>
          </a:prstGeom>
          <a:ln w="254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4609829" y="3678539"/>
            <a:ext cx="0" cy="14908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291906" y="3678539"/>
            <a:ext cx="0" cy="14908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12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41" grpId="0" animBg="1"/>
      <p:bldP spid="42" grpId="0" animBg="1"/>
      <p:bldP spid="43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71" grpId="0" animBg="1"/>
      <p:bldP spid="72" grpId="0" animBg="1"/>
      <p:bldP spid="72" grpId="1" animBg="1"/>
      <p:bldP spid="73" grpId="0" animBg="1"/>
      <p:bldP spid="74" grpId="0" animBg="1"/>
      <p:bldP spid="75" grpId="0" animBg="1"/>
      <p:bldP spid="76" grpId="0" animBg="1"/>
      <p:bldP spid="81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21839" y="726926"/>
            <a:ext cx="4386521" cy="35814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Graphs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0083" y="1197683"/>
            <a:ext cx="58854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Simple trees: you may not need to worry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General case: complex object graphs with lots of circular paths</a:t>
            </a:r>
          </a:p>
          <a:p>
            <a:endParaRPr lang="en-US" sz="2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371600" y="2800350"/>
            <a:ext cx="1490409" cy="1800200"/>
            <a:chOff x="1557591" y="2752750"/>
            <a:chExt cx="876300" cy="110377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1681416" y="2873425"/>
              <a:ext cx="214313" cy="4310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10017" y="2885331"/>
              <a:ext cx="216693" cy="409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127505" y="3286175"/>
              <a:ext cx="188911" cy="450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/>
            <p:cNvSpPr/>
            <p:nvPr/>
          </p:nvSpPr>
          <p:spPr>
            <a:xfrm>
              <a:off x="1786191" y="275275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557591" y="3189413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014791" y="318135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205291" y="3627922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221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and 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09600" y="1224112"/>
            <a:ext cx="3048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@Override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"("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")"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0" y="1188031"/>
            <a:ext cx="3048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Line {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Line(Point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Point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@Override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"["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"-"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"]"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778" y="989195"/>
            <a:ext cx="2133600" cy="3352800"/>
          </a:xfrm>
          <a:prstGeom prst="line">
            <a:avLst/>
          </a:prstGeom>
          <a:ln w="127000">
            <a:headEnd type="oval" w="med" len="med"/>
            <a:tail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673178" y="762516"/>
            <a:ext cx="457200" cy="4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800600" y="4105256"/>
            <a:ext cx="457200" cy="4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4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Streams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04800" y="446838"/>
            <a:ext cx="5181600" cy="4658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Tinker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main(String []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Exception {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Point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Point(4,3);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Point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Point(0,0);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Point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Point(5,8);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Line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Line(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Line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Line(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OutputStream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FileOutputStream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test.bin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ObjectOutputStream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oos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ObjectOutputStream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oos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.writeObject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oos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.writeObject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oos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.flush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oos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705" y="3651811"/>
            <a:ext cx="5438095" cy="105714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2290119" y="3237470"/>
            <a:ext cx="2924433" cy="12851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49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and 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09600" y="1224112"/>
            <a:ext cx="3048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@Override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"("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")"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0" y="1188031"/>
            <a:ext cx="3048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Line {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Line(Point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Point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@Override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"["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"-"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"]"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72962" y="1205412"/>
            <a:ext cx="2286000" cy="287002"/>
          </a:xfrm>
          <a:prstGeom prst="rect">
            <a:avLst/>
          </a:prstGeom>
          <a:solidFill>
            <a:schemeClr val="bg1"/>
          </a:solidFill>
          <a:ln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implements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Serializable {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912635"/>
            <a:ext cx="3657600" cy="275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java.io.Serializable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29881" y="912635"/>
            <a:ext cx="3657600" cy="275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java.io.Serializable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23222" y="1176580"/>
            <a:ext cx="2286000" cy="2870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implements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Serializable {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81300" y="3732421"/>
            <a:ext cx="358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“tag”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Gives permission</a:t>
            </a:r>
          </a:p>
        </p:txBody>
      </p:sp>
    </p:spTree>
    <p:extLst>
      <p:ext uri="{BB962C8B-B14F-4D97-AF65-F5344CB8AC3E}">
        <p14:creationId xmlns:p14="http://schemas.microsoft.com/office/powerpoint/2010/main" val="171206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14846</TotalTime>
  <Words>1575</Words>
  <Application>Microsoft Office PowerPoint</Application>
  <PresentationFormat>On-screen Show (16:9)</PresentationFormat>
  <Paragraphs>382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Object Streams</vt:lpstr>
      <vt:lpstr>See Also</vt:lpstr>
      <vt:lpstr>Serialization</vt:lpstr>
      <vt:lpstr>Serialization</vt:lpstr>
      <vt:lpstr>Object References</vt:lpstr>
      <vt:lpstr>Object Graphs</vt:lpstr>
      <vt:lpstr>Point and Line</vt:lpstr>
      <vt:lpstr>Object Streams</vt:lpstr>
      <vt:lpstr>Point and Line</vt:lpstr>
      <vt:lpstr>Serializable Interface</vt:lpstr>
      <vt:lpstr>Object Streams</vt:lpstr>
      <vt:lpstr>Hydration</vt:lpstr>
      <vt:lpstr>Serial Version</vt:lpstr>
      <vt:lpstr>Serial Version</vt:lpstr>
      <vt:lpstr>Transient</vt:lpstr>
      <vt:lpstr>Serialization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320</cp:revision>
  <cp:lastPrinted>2015-07-06T21:44:19Z</cp:lastPrinted>
  <dcterms:created xsi:type="dcterms:W3CDTF">2015-07-04T21:12:26Z</dcterms:created>
  <dcterms:modified xsi:type="dcterms:W3CDTF">2016-09-21T22:55:23Z</dcterms:modified>
</cp:coreProperties>
</file>